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68AAA01-17D2-4A4C-8D59-C5C0672169E2}" type="datetimeFigureOut">
              <a:rPr lang="cs-CZ" smtClean="0"/>
              <a:t>20. 8. 2015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4527B0A-C503-400E-9883-58AE5AC4BB6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8AAA01-17D2-4A4C-8D59-C5C0672169E2}" type="datetimeFigureOut">
              <a:rPr lang="cs-CZ" smtClean="0"/>
              <a:t>20. 8. 2015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527B0A-C503-400E-9883-58AE5AC4BB6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8AAA01-17D2-4A4C-8D59-C5C0672169E2}" type="datetimeFigureOut">
              <a:rPr lang="cs-CZ" smtClean="0"/>
              <a:t>20. 8. 2015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527B0A-C503-400E-9883-58AE5AC4BB6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8AAA01-17D2-4A4C-8D59-C5C0672169E2}" type="datetimeFigureOut">
              <a:rPr lang="cs-CZ" smtClean="0"/>
              <a:t>20. 8. 2015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527B0A-C503-400E-9883-58AE5AC4BB68}" type="slidenum">
              <a:rPr lang="cs-CZ" smtClean="0"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8AAA01-17D2-4A4C-8D59-C5C0672169E2}" type="datetimeFigureOut">
              <a:rPr lang="cs-CZ" smtClean="0"/>
              <a:t>20. 8. 2015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527B0A-C503-400E-9883-58AE5AC4BB68}" type="slidenum">
              <a:rPr lang="cs-CZ" smtClean="0"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8AAA01-17D2-4A4C-8D59-C5C0672169E2}" type="datetimeFigureOut">
              <a:rPr lang="cs-CZ" smtClean="0"/>
              <a:t>20. 8. 2015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527B0A-C503-400E-9883-58AE5AC4BB68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8AAA01-17D2-4A4C-8D59-C5C0672169E2}" type="datetimeFigureOut">
              <a:rPr lang="cs-CZ" smtClean="0"/>
              <a:t>20. 8. 2015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527B0A-C503-400E-9883-58AE5AC4BB68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8AAA01-17D2-4A4C-8D59-C5C0672169E2}" type="datetimeFigureOut">
              <a:rPr lang="cs-CZ" smtClean="0"/>
              <a:t>20. 8. 2015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527B0A-C503-400E-9883-58AE5AC4BB68}" type="slidenum">
              <a:rPr lang="cs-CZ" smtClean="0"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8AAA01-17D2-4A4C-8D59-C5C0672169E2}" type="datetimeFigureOut">
              <a:rPr lang="cs-CZ" smtClean="0"/>
              <a:t>20. 8. 2015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527B0A-C503-400E-9883-58AE5AC4BB6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68AAA01-17D2-4A4C-8D59-C5C0672169E2}" type="datetimeFigureOut">
              <a:rPr lang="cs-CZ" smtClean="0"/>
              <a:t>20. 8. 2015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527B0A-C503-400E-9883-58AE5AC4BB68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68AAA01-17D2-4A4C-8D59-C5C0672169E2}" type="datetimeFigureOut">
              <a:rPr lang="cs-CZ" smtClean="0"/>
              <a:t>20. 8. 2015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4527B0A-C503-400E-9883-58AE5AC4BB68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68AAA01-17D2-4A4C-8D59-C5C0672169E2}" type="datetimeFigureOut">
              <a:rPr lang="cs-CZ" smtClean="0"/>
              <a:t>20. 8. 2015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4527B0A-C503-400E-9883-58AE5AC4BB68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 descr="Logo velk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43808" y="188640"/>
            <a:ext cx="6079478" cy="239420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348880"/>
            <a:ext cx="7772400" cy="1829761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Náze</a:t>
            </a:r>
            <a:r>
              <a:rPr lang="cs-CZ" dirty="0" smtClean="0">
                <a:solidFill>
                  <a:schemeClr val="tx1"/>
                </a:solidFill>
              </a:rPr>
              <a:t>v příspěvku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27584" y="4437112"/>
            <a:ext cx="7772400" cy="1199704"/>
          </a:xfrm>
        </p:spPr>
        <p:txBody>
          <a:bodyPr/>
          <a:lstStyle/>
          <a:p>
            <a:pPr algn="ctr"/>
            <a:r>
              <a:rPr lang="cs-CZ" dirty="0" smtClean="0">
                <a:solidFill>
                  <a:schemeClr val="accent1"/>
                </a:solidFill>
              </a:rPr>
              <a:t>Jméno Příjmení</a:t>
            </a:r>
            <a:endParaRPr lang="cs-CZ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5575937"/>
            <a:ext cx="3865042" cy="128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5575937"/>
            <a:ext cx="3865042" cy="128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Talent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</TotalTime>
  <Words>4</Words>
  <Application>Microsoft Office PowerPoint</Application>
  <PresentationFormat>Předvádění na obrazovce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Shluk</vt:lpstr>
      <vt:lpstr>Název příspěvku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Možnosti využití úpolů ve školní TV se zaměřením zejména na box</dc:title>
  <dc:creator>Veronika</dc:creator>
  <cp:lastModifiedBy>krestaj</cp:lastModifiedBy>
  <cp:revision>5</cp:revision>
  <dcterms:created xsi:type="dcterms:W3CDTF">2015-08-12T10:28:55Z</dcterms:created>
  <dcterms:modified xsi:type="dcterms:W3CDTF">2015-08-20T13:38:53Z</dcterms:modified>
</cp:coreProperties>
</file>