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0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27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10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58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91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10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5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8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30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5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07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FFD0F-C6ED-481B-B6F0-8372C17C90F1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B2A7-2E76-4A01-9F12-5DB2519AB3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6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21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Jitka Cvejnová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1" y="2111083"/>
            <a:ext cx="3014132" cy="4179596"/>
          </a:xfrm>
        </p:spPr>
      </p:pic>
    </p:spTree>
    <p:extLst>
      <p:ext uri="{BB962C8B-B14F-4D97-AF65-F5344CB8AC3E}">
        <p14:creationId xmlns:p14="http://schemas.microsoft.com/office/powerpoint/2010/main" val="112273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Autorský kolektiv: Zbyněk Vydra, Michal </a:t>
            </a:r>
            <a:r>
              <a:rPr lang="cs-CZ" sz="3200" dirty="0" err="1"/>
              <a:t>Řoutil</a:t>
            </a:r>
            <a:r>
              <a:rPr lang="cs-CZ" sz="3200" dirty="0"/>
              <a:t>, Jitka </a:t>
            </a:r>
            <a:r>
              <a:rPr lang="cs-CZ" sz="3200" dirty="0" smtClean="0"/>
              <a:t>Komendová</a:t>
            </a:r>
            <a:br>
              <a:rPr lang="cs-CZ" sz="3200" dirty="0" smtClean="0"/>
            </a:br>
            <a:r>
              <a:rPr lang="cs-CZ" sz="3200" dirty="0" smtClean="0"/>
              <a:t>Rok vydání: 2017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087" y="1915319"/>
            <a:ext cx="31718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5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Autorský kolektiv: Pavel Robert </a:t>
            </a:r>
            <a:r>
              <a:rPr lang="cs-CZ" sz="3600" dirty="0" err="1"/>
              <a:t>Magocsi</a:t>
            </a:r>
            <a:r>
              <a:rPr lang="cs-CZ" sz="3600" dirty="0"/>
              <a:t>, Bohdan </a:t>
            </a:r>
            <a:r>
              <a:rPr lang="cs-CZ" sz="3600" dirty="0" err="1"/>
              <a:t>Zylinskij</a:t>
            </a:r>
            <a:r>
              <a:rPr lang="cs-CZ" sz="3600" dirty="0"/>
              <a:t>, Jan </a:t>
            </a:r>
            <a:r>
              <a:rPr lang="cs-CZ" sz="3600" dirty="0" smtClean="0"/>
              <a:t>Rychlík</a:t>
            </a:r>
            <a:br>
              <a:rPr lang="cs-CZ" sz="3600" dirty="0" smtClean="0"/>
            </a:br>
            <a:r>
              <a:rPr lang="cs-CZ" sz="3600" dirty="0" smtClean="0"/>
              <a:t>Rok vydání: 2015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554" y="1825625"/>
            <a:ext cx="33288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5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</a:t>
            </a:r>
            <a:r>
              <a:rPr lang="cs-CZ" dirty="0" err="1" smtClean="0"/>
              <a:t>Hienadź</a:t>
            </a:r>
            <a:r>
              <a:rPr lang="cs-CZ" dirty="0" smtClean="0"/>
              <a:t> SAHANOVIČ</a:t>
            </a:r>
            <a:br>
              <a:rPr lang="cs-CZ" dirty="0" smtClean="0"/>
            </a:br>
            <a:r>
              <a:rPr lang="cs-CZ" dirty="0" smtClean="0"/>
              <a:t>Rok vydání: 2006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087" y="1943894"/>
            <a:ext cx="31718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4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Ivan Pop</a:t>
            </a:r>
            <a:br>
              <a:rPr lang="cs-CZ" dirty="0" smtClean="0"/>
            </a:br>
            <a:r>
              <a:rPr lang="cs-CZ" dirty="0" smtClean="0"/>
              <a:t>Rok vydání: 2005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779" y="1825625"/>
            <a:ext cx="30604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0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Jan Rychlík</a:t>
            </a:r>
            <a:br>
              <a:rPr lang="cs-CZ" dirty="0" smtClean="0"/>
            </a:br>
            <a:r>
              <a:rPr lang="cs-CZ" dirty="0" smtClean="0"/>
              <a:t>Rok vydání: 2002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896269"/>
            <a:ext cx="3171825" cy="4210050"/>
          </a:xfrm>
        </p:spPr>
      </p:pic>
    </p:spTree>
    <p:extLst>
      <p:ext uri="{BB962C8B-B14F-4D97-AF65-F5344CB8AC3E}">
        <p14:creationId xmlns:p14="http://schemas.microsoft.com/office/powerpoint/2010/main" val="356732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Šesták a kol.</a:t>
            </a:r>
            <a:br>
              <a:rPr lang="cs-CZ" dirty="0" smtClean="0"/>
            </a:br>
            <a:r>
              <a:rPr lang="cs-CZ" dirty="0" smtClean="0"/>
              <a:t>Rok vydání: 2009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929606"/>
            <a:ext cx="3171825" cy="4143375"/>
          </a:xfrm>
        </p:spPr>
      </p:pic>
    </p:spTree>
    <p:extLst>
      <p:ext uri="{BB962C8B-B14F-4D97-AF65-F5344CB8AC3E}">
        <p14:creationId xmlns:p14="http://schemas.microsoft.com/office/powerpoint/2010/main" val="380824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Dušan Kováč</a:t>
            </a:r>
            <a:br>
              <a:rPr lang="cs-CZ" dirty="0" smtClean="0"/>
            </a:br>
            <a:r>
              <a:rPr lang="cs-CZ" dirty="0" smtClean="0"/>
              <a:t>Rok vydání: 1998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3088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Autoři: Martin </a:t>
            </a:r>
            <a:r>
              <a:rPr lang="cs-CZ" sz="3600" dirty="0" err="1" smtClean="0"/>
              <a:t>Nodl</a:t>
            </a:r>
            <a:r>
              <a:rPr lang="cs-CZ" sz="3600" dirty="0" smtClean="0"/>
              <a:t>, Jiří Friedl, Miloš Řezník</a:t>
            </a:r>
            <a:br>
              <a:rPr lang="cs-CZ" sz="3600" dirty="0" smtClean="0"/>
            </a:br>
            <a:r>
              <a:rPr lang="cs-CZ" sz="3600" dirty="0" smtClean="0"/>
              <a:t>Rok </a:t>
            </a:r>
            <a:r>
              <a:rPr lang="cs-CZ" sz="3600" smtClean="0"/>
              <a:t>vydání: 2015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953419"/>
            <a:ext cx="3171825" cy="4095750"/>
          </a:xfrm>
        </p:spPr>
      </p:pic>
    </p:spTree>
    <p:extLst>
      <p:ext uri="{BB962C8B-B14F-4D97-AF65-F5344CB8AC3E}">
        <p14:creationId xmlns:p14="http://schemas.microsoft.com/office/powerpoint/2010/main" val="322331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Jan Rychlík, Miroslav </a:t>
            </a:r>
            <a:r>
              <a:rPr lang="cs-CZ" dirty="0"/>
              <a:t>K</a:t>
            </a:r>
            <a:r>
              <a:rPr lang="cs-CZ" dirty="0" smtClean="0"/>
              <a:t>ouba</a:t>
            </a:r>
            <a:br>
              <a:rPr lang="cs-CZ" dirty="0" smtClean="0"/>
            </a:br>
            <a:r>
              <a:rPr lang="cs-CZ" dirty="0" smtClean="0"/>
              <a:t>Rok vydání: 2003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929606"/>
            <a:ext cx="3171825" cy="4143375"/>
          </a:xfrm>
        </p:spPr>
      </p:pic>
    </p:spTree>
    <p:extLst>
      <p:ext uri="{BB962C8B-B14F-4D97-AF65-F5344CB8AC3E}">
        <p14:creationId xmlns:p14="http://schemas.microsoft.com/office/powerpoint/2010/main" val="204569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Autoři: Jan Rychlík, Ladislav Hladký, Mária Tonková</a:t>
            </a:r>
            <a:br>
              <a:rPr lang="cs-CZ" sz="3600" dirty="0" smtClean="0"/>
            </a:br>
            <a:r>
              <a:rPr lang="cs-CZ" sz="3600" dirty="0" smtClean="0"/>
              <a:t>Rok vydání: 2011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896269"/>
            <a:ext cx="3171825" cy="4210050"/>
          </a:xfrm>
        </p:spPr>
      </p:pic>
    </p:spTree>
    <p:extLst>
      <p:ext uri="{BB962C8B-B14F-4D97-AF65-F5344CB8AC3E}">
        <p14:creationId xmlns:p14="http://schemas.microsoft.com/office/powerpoint/2010/main" val="17180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Libuše Hrabová</a:t>
            </a:r>
            <a:br>
              <a:rPr lang="cs-CZ" dirty="0" smtClean="0"/>
            </a:br>
            <a:r>
              <a:rPr lang="cs-CZ" dirty="0" smtClean="0"/>
              <a:t>Rok vydání: 2006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94" y="1825625"/>
            <a:ext cx="2967612" cy="4351338"/>
          </a:xfrm>
        </p:spPr>
      </p:pic>
    </p:spTree>
    <p:extLst>
      <p:ext uri="{BB962C8B-B14F-4D97-AF65-F5344CB8AC3E}">
        <p14:creationId xmlns:p14="http://schemas.microsoft.com/office/powerpoint/2010/main" val="141030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Autor: Petr Kaleta</a:t>
            </a:r>
            <a:br>
              <a:rPr lang="cs-CZ" dirty="0" smtClean="0"/>
            </a:br>
            <a:r>
              <a:rPr lang="cs-CZ" dirty="0" smtClean="0"/>
              <a:t>Rok vydání: 2006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84" y="1825625"/>
            <a:ext cx="3359232" cy="4351338"/>
          </a:xfrm>
        </p:spPr>
      </p:pic>
    </p:spTree>
    <p:extLst>
      <p:ext uri="{BB962C8B-B14F-4D97-AF65-F5344CB8AC3E}">
        <p14:creationId xmlns:p14="http://schemas.microsoft.com/office/powerpoint/2010/main" val="22055141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86</Words>
  <Application>Microsoft Office PowerPoint</Application>
  <PresentationFormat>Předvádění na obrazovce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Doporučená literatura</vt:lpstr>
      <vt:lpstr>Autor: Jan Rychlík Rok vydání: 2002</vt:lpstr>
      <vt:lpstr>Autor: Šesták a kol. Rok vydání: 2009</vt:lpstr>
      <vt:lpstr>Autor: Dušan Kováč Rok vydání: 1998</vt:lpstr>
      <vt:lpstr>Autoři: Martin Nodl, Jiří Friedl, Miloš Řezník Rok vydání: 2015</vt:lpstr>
      <vt:lpstr>Autor: Jan Rychlík, Miroslav Kouba Rok vydání: 2003</vt:lpstr>
      <vt:lpstr>Autoři: Jan Rychlík, Ladislav Hladký, Mária Tonková Rok vydání: 2011</vt:lpstr>
      <vt:lpstr>Autor: Libuše Hrabová Rok vydání: 2006</vt:lpstr>
      <vt:lpstr>Autor: Petr Kaleta Rok vydání: 2006</vt:lpstr>
      <vt:lpstr>Autor: Jitka Cvejnová</vt:lpstr>
      <vt:lpstr>Autorský kolektiv: Zbyněk Vydra, Michal Řoutil, Jitka Komendová Rok vydání: 2017 </vt:lpstr>
      <vt:lpstr>Autorský kolektiv: Pavel Robert Magocsi, Bohdan Zylinskij, Jan Rychlík Rok vydání: 2015</vt:lpstr>
      <vt:lpstr>Autor: Hienadź SAHANOVIČ Rok vydání: 2006</vt:lpstr>
      <vt:lpstr>Autor: Ivan Pop Rok vydání: 2005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Doporučená literatura</dc:title>
  <dc:creator>valentaz</dc:creator>
  <cp:lastModifiedBy>valentaz</cp:lastModifiedBy>
  <cp:revision>8</cp:revision>
  <dcterms:created xsi:type="dcterms:W3CDTF">2015-09-24T11:02:24Z</dcterms:created>
  <dcterms:modified xsi:type="dcterms:W3CDTF">2019-09-23T09:33:05Z</dcterms:modified>
</cp:coreProperties>
</file>